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83" autoAdjust="0"/>
  </p:normalViewPr>
  <p:slideViewPr>
    <p:cSldViewPr>
      <p:cViewPr>
        <p:scale>
          <a:sx n="59" d="100"/>
          <a:sy n="59" d="100"/>
        </p:scale>
        <p:origin x="-322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9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7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6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1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8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3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1DFFB-8886-44CB-B12E-726AF96230D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02AC-AB4F-4D9B-B715-0183F1254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7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Logic Diagram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838200"/>
            <a:ext cx="8686800" cy="586740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    Findings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 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Conclusions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 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Solutions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5074" y="1647324"/>
            <a:ext cx="2122625" cy="7386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McDonald’s recruits employees in person and via email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715000"/>
            <a:ext cx="1983174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Lack of employee benefits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1" y="3767537"/>
            <a:ext cx="1983174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Lack of recognition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2" y="5004137"/>
            <a:ext cx="1998658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Few opportunities for advancement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1" y="4268786"/>
            <a:ext cx="1983173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Conflict with staff and management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2544792"/>
            <a:ext cx="2034283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Online applications are not reviewed before calling applicant in for an interview</a:t>
            </a:r>
          </a:p>
        </p:txBody>
      </p:sp>
      <p:cxnSp>
        <p:nvCxnSpPr>
          <p:cNvPr id="13" name="Straight Arrow Connector 17"/>
          <p:cNvCxnSpPr>
            <a:cxnSpLocks noChangeShapeType="1"/>
          </p:cNvCxnSpPr>
          <p:nvPr/>
        </p:nvCxnSpPr>
        <p:spPr bwMode="auto">
          <a:xfrm flipV="1">
            <a:off x="2339084" y="5599852"/>
            <a:ext cx="341313" cy="2317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8"/>
          <p:cNvCxnSpPr>
            <a:cxnSpLocks noChangeShapeType="1"/>
          </p:cNvCxnSpPr>
          <p:nvPr/>
        </p:nvCxnSpPr>
        <p:spPr bwMode="auto">
          <a:xfrm>
            <a:off x="2346545" y="5253907"/>
            <a:ext cx="341313" cy="3079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9"/>
          <p:cNvCxnSpPr>
            <a:cxnSpLocks noChangeShapeType="1"/>
          </p:cNvCxnSpPr>
          <p:nvPr/>
        </p:nvCxnSpPr>
        <p:spPr bwMode="auto">
          <a:xfrm flipV="1">
            <a:off x="2366400" y="2811413"/>
            <a:ext cx="341313" cy="2540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20"/>
          <p:cNvCxnSpPr>
            <a:cxnSpLocks noChangeShapeType="1"/>
          </p:cNvCxnSpPr>
          <p:nvPr/>
        </p:nvCxnSpPr>
        <p:spPr bwMode="auto">
          <a:xfrm flipV="1">
            <a:off x="2314437" y="4339428"/>
            <a:ext cx="341313" cy="373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21"/>
          <p:cNvCxnSpPr>
            <a:cxnSpLocks noChangeShapeType="1"/>
          </p:cNvCxnSpPr>
          <p:nvPr/>
        </p:nvCxnSpPr>
        <p:spPr bwMode="auto">
          <a:xfrm>
            <a:off x="2287975" y="4000975"/>
            <a:ext cx="360363" cy="31591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9"/>
          <p:cNvCxnSpPr>
            <a:cxnSpLocks noChangeShapeType="1"/>
          </p:cNvCxnSpPr>
          <p:nvPr/>
        </p:nvCxnSpPr>
        <p:spPr bwMode="auto">
          <a:xfrm>
            <a:off x="2366400" y="2383209"/>
            <a:ext cx="341313" cy="16158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2818053" y="2209800"/>
            <a:ext cx="1718314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HR needs a strategic approach  to recruiting in order to address these issues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6450" y="3784937"/>
            <a:ext cx="1718314" cy="11695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Lack of guidance and acknowledgment made employees upset and caused decrease in morale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8053" y="5112603"/>
            <a:ext cx="1718314" cy="11695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Training and career development is important to McDonald’s employees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06242" y="2031217"/>
            <a:ext cx="2525533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HR needs to use a better strategy and resources for better screening and selection of  recruits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39"/>
          <p:cNvCxnSpPr>
            <a:cxnSpLocks noChangeShapeType="1"/>
          </p:cNvCxnSpPr>
          <p:nvPr/>
        </p:nvCxnSpPr>
        <p:spPr bwMode="auto">
          <a:xfrm>
            <a:off x="4675666" y="2498370"/>
            <a:ext cx="542080" cy="9901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5345998" y="3526989"/>
            <a:ext cx="3082682" cy="7386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Developing leadership skills will encourage positive feedback and conflict management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45998" y="5038562"/>
            <a:ext cx="3122438" cy="7386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McDonald’s needs to implement better career development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opportunities and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training programs</a:t>
            </a:r>
          </a:p>
        </p:txBody>
      </p:sp>
      <p:cxnSp>
        <p:nvCxnSpPr>
          <p:cNvPr id="31" name="Straight Arrow Connector 44"/>
          <p:cNvCxnSpPr>
            <a:cxnSpLocks noChangeShapeType="1"/>
          </p:cNvCxnSpPr>
          <p:nvPr/>
        </p:nvCxnSpPr>
        <p:spPr bwMode="auto">
          <a:xfrm>
            <a:off x="4617961" y="4194969"/>
            <a:ext cx="576262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Arrow Connector 45"/>
          <p:cNvCxnSpPr>
            <a:cxnSpLocks noChangeShapeType="1"/>
          </p:cNvCxnSpPr>
          <p:nvPr/>
        </p:nvCxnSpPr>
        <p:spPr bwMode="auto">
          <a:xfrm>
            <a:off x="4646855" y="5637563"/>
            <a:ext cx="576263" cy="47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281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112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Logic Diagram </vt:lpstr>
    </vt:vector>
  </TitlesOfParts>
  <Company>Con Edison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Diagram</dc:title>
  <dc:creator>Sepulveda, Nancy</dc:creator>
  <cp:lastModifiedBy>user</cp:lastModifiedBy>
  <cp:revision>6</cp:revision>
  <dcterms:created xsi:type="dcterms:W3CDTF">2013-10-04T19:50:05Z</dcterms:created>
  <dcterms:modified xsi:type="dcterms:W3CDTF">2013-10-05T06:07:46Z</dcterms:modified>
</cp:coreProperties>
</file>